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2" y="5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374089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305853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kk-KZ"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30</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01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17-19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21797</TotalTime>
  <Words>599</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2862</cp:revision>
  <cp:lastPrinted>2021-07-01T07:38:07Z</cp:lastPrinted>
  <dcterms:created xsi:type="dcterms:W3CDTF">2018-03-27T06:03:00Z</dcterms:created>
  <dcterms:modified xsi:type="dcterms:W3CDTF">2023-06-29T06:46:10Z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