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92009526"/>
              </p:ext>
            </p:extLst>
          </p:nvPr>
        </p:nvGraphicFramePr>
        <p:xfrm>
          <a:off x="307975" y="2473816"/>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180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29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маусым</a:t>
                      </a: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5376" y="258078"/>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маусымға </a:t>
            </a:r>
          </a:p>
          <a:p>
            <a:pPr lvl="0" algn="ctr"/>
            <a:r>
              <a:rPr lang="kk-KZ" altLang="ru-RU" sz="1200" b="1" dirty="0" smtClean="0">
                <a:latin typeface="Times New Roman" panose="02020603050405020304" pitchFamily="18" charset="0"/>
                <a:cs typeface="Times New Roman" panose="02020603050405020304" pitchFamily="18" charset="0"/>
              </a:rPr>
              <a:t>29 </a:t>
            </a:r>
            <a:r>
              <a:rPr lang="kk-KZ" altLang="ru-RU" sz="1200" b="1" dirty="0" smtClean="0">
                <a:latin typeface="Times New Roman" panose="02020603050405020304" pitchFamily="18" charset="0"/>
                <a:cs typeface="Times New Roman" panose="02020603050405020304" pitchFamily="18" charset="0"/>
              </a:rPr>
              <a:t>маусым 2023 </a:t>
            </a:r>
            <a:r>
              <a:rPr lang="kk-KZ" altLang="ru-RU" sz="1200" b="1" dirty="0">
                <a:latin typeface="Times New Roman" panose="02020603050405020304" pitchFamily="18" charset="0"/>
                <a:cs typeface="Times New Roman" panose="02020603050405020304" pitchFamily="18" charset="0"/>
              </a:rPr>
              <a:t>ж. сағ. 21-ден </a:t>
            </a:r>
            <a:r>
              <a:rPr lang="kk-KZ" altLang="ru-RU" sz="1200" b="1" dirty="0" smtClean="0">
                <a:latin typeface="Times New Roman" panose="02020603050405020304" pitchFamily="18" charset="0"/>
                <a:cs typeface="Times New Roman" panose="02020603050405020304" pitchFamily="18" charset="0"/>
              </a:rPr>
              <a:t>30</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 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 жауын-шашынсыз</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Оңтүстік-батыстан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5-10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14-16,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28-30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2023 жылғы </a:t>
            </a:r>
            <a:r>
              <a:rPr lang="kk-KZ" sz="1200" b="1" dirty="0" smtClean="0">
                <a:latin typeface="Times New Roman" panose="02020603050405020304" pitchFamily="18" charset="0"/>
                <a:cs typeface="Times New Roman" panose="02020603050405020304" pitchFamily="18" charset="0"/>
              </a:rPr>
              <a:t>01 шілдеге                                                                          </a:t>
            </a:r>
            <a:r>
              <a:rPr lang="kk-KZ" sz="1200" b="1" dirty="0" smtClean="0">
                <a:solidFill>
                  <a:prstClr val="black"/>
                </a:solidFill>
                <a:latin typeface="Times New Roman" panose="02020603050405020304" pitchFamily="18" charset="0"/>
                <a:cs typeface="Times New Roman" panose="02020603050405020304" pitchFamily="18" charset="0"/>
              </a:rPr>
              <a:t>30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01</a:t>
            </a:r>
            <a:r>
              <a:rPr lang="kk-KZ" sz="1200" b="1" dirty="0" smtClean="0">
                <a:latin typeface="Times New Roman" panose="02020603050405020304" pitchFamily="18" charset="0"/>
                <a:cs typeface="Times New Roman" panose="02020603050405020304" pitchFamily="18" charset="0"/>
              </a:rPr>
              <a:t> шілде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бұлтты,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Оңтүстіктен</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ea typeface="SimSun" panose="02010600030101010101" pitchFamily="2" charset="-122"/>
              </a:rPr>
              <a:t>жел соғады</a:t>
            </a:r>
            <a:r>
              <a:rPr lang="kk-KZ" sz="1200" dirty="0">
                <a:solidFill>
                  <a:prstClr val="black"/>
                </a:solidFill>
                <a:latin typeface="Times New Roman" panose="02020603050405020304" pitchFamily="18" charset="0"/>
                <a:ea typeface="SimSun" panose="02010600030101010101" pitchFamily="2" charset="-122"/>
              </a:rPr>
              <a:t>, күші </a:t>
            </a:r>
            <a:r>
              <a:rPr lang="kk-KZ" sz="1200" dirty="0" smtClean="0">
                <a:solidFill>
                  <a:prstClr val="black"/>
                </a:solidFill>
                <a:latin typeface="Times New Roman" panose="02020603050405020304" pitchFamily="18" charset="0"/>
                <a:ea typeface="SimSun" panose="02010600030101010101" pitchFamily="2" charset="-122"/>
              </a:rPr>
              <a:t>5-10 </a:t>
            </a:r>
            <a:r>
              <a:rPr lang="kk-KZ" sz="1200" dirty="0" smtClean="0">
                <a:solidFill>
                  <a:prstClr val="black"/>
                </a:solidFill>
                <a:latin typeface="Times New Roman" panose="02020603050405020304" pitchFamily="18" charset="0"/>
                <a:ea typeface="SimSun" panose="02010600030101010101" pitchFamily="2" charset="-122"/>
              </a:rPr>
              <a:t>м/с</a:t>
            </a:r>
            <a:r>
              <a:rPr lang="kk-KZ" sz="1200" dirty="0">
                <a:solidFill>
                  <a:prstClr val="black"/>
                </a:solidFill>
                <a:latin typeface="Times New Roman" panose="02020603050405020304" pitchFamily="18" charset="0"/>
                <a:ea typeface="SimSun" panose="02010600030101010101" pitchFamily="2" charset="-122"/>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15-17 </a:t>
            </a:r>
            <a:r>
              <a:rPr lang="ru-RU" sz="1200" dirty="0">
                <a:latin typeface="Times New Roman" panose="02020603050405020304" pitchFamily="18" charset="0"/>
                <a:cs typeface="Times New Roman" panose="02020603050405020304" pitchFamily="18" charset="0"/>
              </a:rPr>
              <a:t>градус </a:t>
            </a:r>
            <a:r>
              <a:rPr lang="ru-RU" sz="1200" dirty="0" smtClean="0">
                <a:latin typeface="Times New Roman" panose="02020603050405020304" pitchFamily="18" charset="0"/>
                <a:cs typeface="Times New Roman" panose="02020603050405020304" pitchFamily="18" charset="0"/>
              </a:rPr>
              <a:t>жылы.</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18037903"/>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29 </a:t>
            </a:r>
            <a:r>
              <a:rPr lang="kk-KZ" altLang="ru-RU" sz="1200" b="1" dirty="0" smtClean="0">
                <a:latin typeface="Times New Roman" panose="02020603050405020304" pitchFamily="18" charset="0"/>
                <a:cs typeface="Times New Roman" panose="02020603050405020304" pitchFamily="18" charset="0"/>
              </a:rPr>
              <a:t>маусым</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2980" y="2588710"/>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30</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маусымға,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01</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С. Кан </a:t>
            </a:r>
            <a:r>
              <a:rPr lang="kk-KZ" altLang="ru-RU" sz="1200" b="1" i="1" dirty="0" smtClean="0">
                <a:solidFill>
                  <a:srgbClr val="000000"/>
                </a:solidFill>
                <a:latin typeface="Times New Roman" panose="02020603050405020304" pitchFamily="18" charset="0"/>
                <a:cs typeface="Times New Roman" panose="02020603050405020304" pitchFamily="18" charset="0"/>
              </a:rPr>
              <a:t>/ 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17177</TotalTime>
  <Words>571</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3072</cp:revision>
  <cp:lastPrinted>2021-07-01T07:38:07Z</cp:lastPrinted>
  <dcterms:created xsi:type="dcterms:W3CDTF">2018-03-27T06:03:00Z</dcterms:created>
  <dcterms:modified xsi:type="dcterms:W3CDTF">2023-06-29T07:41:08Z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