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2176135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Солтүстік-шығыстан жел соғады, күші 5-10 м/с. Ауа температурасы түнде 17-19, күндіз 31-33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шілдеге </a:t>
            </a: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18-20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13541</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2906</cp:revision>
  <cp:lastPrinted>2021-07-01T03:56:27Z</cp:lastPrinted>
  <dcterms:created xsi:type="dcterms:W3CDTF">2018-03-27T06:03:00Z</dcterms:created>
  <dcterms:modified xsi:type="dcterms:W3CDTF">2023-06-29T05:53:03Z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