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72149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29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29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5247067"/>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маусым с. 21-ден 30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күндіз </a:t>
            </a:r>
            <a:r>
              <a:rPr lang="kk-KZ" sz="1100" dirty="0">
                <a:latin typeface="Times New Roman" panose="02020603050405020304" pitchFamily="18" charset="0"/>
                <a:cs typeface="Times New Roman" panose="02020603050405020304" pitchFamily="18" charset="0"/>
              </a:rPr>
              <a:t>жаңбыр, найзағай. Б</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найзағай кезінде 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13-15, күндіз 24-26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маусым с. 21-ден 01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22574</TotalTime>
  <Words>614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2023-01-16T10:13:34Z</cp:lastPrinted>
  <dcterms:created xsi:type="dcterms:W3CDTF">2018-03-27T06:03:00Z</dcterms:created>
  <dcterms:modified xsi:type="dcterms:W3CDTF">2023-06-29T06:04:49Z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