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9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188662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29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жаңбыр жауады, найзағай күтіледі. Жел 7-12 м/с. Ауаның температурасы түнде 13-15, күндіз  23-25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01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30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13-15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534836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14431</TotalTime>
  <Words>569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2680</cp:revision>
  <cp:lastPrinted>2021-07-01T07:38:07Z</cp:lastPrinted>
  <dcterms:created xsi:type="dcterms:W3CDTF">2018-03-27T06:03:00Z</dcterms:created>
  <dcterms:modified xsi:type="dcterms:W3CDTF">2023-06-29T07:08:42Z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