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114" y="-5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30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30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01 июля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ночью 10-12, днем 30-32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02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01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02 июля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10-12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57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40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16233</TotalTime>
  <Words>566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3320</cp:revision>
  <cp:lastPrinted>2021-07-01T03:56:27Z</cp:lastPrinted>
  <dcterms:created xsi:type="dcterms:W3CDTF">2018-03-27T06:03:00Z</dcterms:created>
  <dcterms:modified xsi:type="dcterms:W3CDTF">2023-06-30T06:34:04Z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