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93" d="100"/>
          <a:sy n="93" d="100"/>
        </p:scale>
        <p:origin x="-114" y="-51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487657308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№181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июня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33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 июня 2023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876781" y="103211"/>
            <a:ext cx="4813416" cy="2169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июля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ночью и утром дождь.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северо-западный 7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-12 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8-10°,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23-25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indent="177800" algn="ctr"/>
            <a:endParaRPr lang="ru-RU" sz="3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июля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северо-западный 5-10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6-8° тепла.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90297" y="2240629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4985309" y="311689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886281741"/>
              </p:ext>
            </p:extLst>
          </p:nvPr>
        </p:nvGraphicFramePr>
        <p:xfrm>
          <a:off x="5010028" y="3832948"/>
          <a:ext cx="4680169" cy="23254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245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713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1372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1242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Говоркова Н.М.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/ 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Назарханова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А.С.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21151</TotalTime>
  <Words>651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2989</cp:revision>
  <cp:lastPrinted>2021-10-18T15:52:53Z</cp:lastPrinted>
  <dcterms:created xsi:type="dcterms:W3CDTF">2018-03-27T06:03:00Z</dcterms:created>
  <dcterms:modified xsi:type="dcterms:W3CDTF">2023-06-30T06:35:05Z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