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14" y="-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9234270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01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13-15, днем 26-28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02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17-19 тепла.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30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58486502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0.594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0.375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142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0.283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0.245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571744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15903</TotalTime>
  <Words>572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2726</cp:revision>
  <cp:lastPrinted>2021-07-01T03:56:27Z</cp:lastPrinted>
  <dcterms:created xsi:type="dcterms:W3CDTF">2018-03-27T06:03:00Z</dcterms:created>
  <dcterms:modified xsi:type="dcterms:W3CDTF">2023-06-30T06:55:40Z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