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24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489726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временами сильный дождь, гроза. Ветер северо-западный 9-14, порывы 15-20 м/с. Температура воздуха ночью 20-22,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19542</TotalTime>
  <Words>605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2830</cp:revision>
  <cp:lastPrinted>2021-10-15T03:50:29Z</cp:lastPrinted>
  <dcterms:created xsi:type="dcterms:W3CDTF">2018-03-27T06:03:00Z</dcterms:created>
  <dcterms:modified xsi:type="dcterms:W3CDTF">2023-06-30T07:50:07Z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