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93" d="100"/>
          <a:sy n="93" d="100"/>
        </p:scale>
        <p:origin x="-114" y="-51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37984087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№181</a:t>
                      </a:r>
                      <a:endParaRPr lang="kk-KZ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июнь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01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 июля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30 июня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563954068"/>
              </p:ext>
            </p:extLst>
          </p:nvPr>
        </p:nvGraphicFramePr>
        <p:xfrm>
          <a:off x="4993576" y="4733142"/>
          <a:ext cx="4691064" cy="16423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324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0,170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0,488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0,143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0,224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1051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01 июля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latin typeface="Times New Roman"/>
                <a:ea typeface="Times New Roman"/>
              </a:rPr>
              <a:t>Небольшая облачность, без осадков, днем пыльная буря. Ветер восточный 9-14</a:t>
            </a:r>
            <a:r>
              <a:rPr lang="kk-KZ" sz="1200" dirty="0">
                <a:latin typeface="Times New Roman"/>
                <a:ea typeface="Times New Roman"/>
              </a:rPr>
              <a:t>, днем </a:t>
            </a:r>
            <a:r>
              <a:rPr lang="kk-KZ" sz="1200" dirty="0" smtClean="0">
                <a:latin typeface="Times New Roman"/>
                <a:ea typeface="Times New Roman"/>
              </a:rPr>
              <a:t>порывы 15-20 </a:t>
            </a:r>
            <a:r>
              <a:rPr lang="ru-RU" sz="1200" dirty="0">
                <a:latin typeface="Times New Roman"/>
                <a:ea typeface="Times New Roman"/>
              </a:rPr>
              <a:t>м/с. Температура воздуха ночью </a:t>
            </a:r>
            <a:r>
              <a:rPr lang="kk-KZ" sz="1200" smtClean="0">
                <a:latin typeface="Times New Roman"/>
                <a:ea typeface="Times New Roman"/>
              </a:rPr>
              <a:t>19-21</a:t>
            </a:r>
            <a:r>
              <a:rPr lang="ru-RU" sz="1200" smtClean="0">
                <a:latin typeface="Times New Roman"/>
                <a:ea typeface="Times New Roman"/>
              </a:rPr>
              <a:t>, </a:t>
            </a:r>
            <a:r>
              <a:rPr lang="ru-RU" sz="1200" dirty="0">
                <a:latin typeface="Times New Roman"/>
                <a:ea typeface="Times New Roman"/>
              </a:rPr>
              <a:t>днем 36-38 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июля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01 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02 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latin typeface="Times New Roman"/>
                <a:ea typeface="Times New Roman"/>
              </a:rPr>
              <a:t>Небольшая облачность, без осадков. Ветер восточный 9-14 м/с. Температура воздуха ночью </a:t>
            </a:r>
            <a:r>
              <a:rPr lang="kk-KZ" sz="1200" dirty="0">
                <a:latin typeface="Times New Roman"/>
                <a:ea typeface="Times New Roman"/>
              </a:rPr>
              <a:t>20-22</a:t>
            </a:r>
            <a:r>
              <a:rPr lang="ru-RU" sz="1200" dirty="0">
                <a:latin typeface="Times New Roman"/>
                <a:ea typeface="Times New Roman"/>
              </a:rPr>
              <a:t> 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Г./</a:t>
                        </a:r>
                        <a:r>
                          <a:rPr lang="ru-RU" altLang="x-none" sz="800" b="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altLang="x-none" sz="800" b="0" baseline="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Баймаганбетова</a:t>
                        </a:r>
                        <a:r>
                          <a:rPr lang="ru-RU" altLang="x-none" sz="800" b="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С.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=""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13991</TotalTime>
  <Words>590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2693</cp:revision>
  <cp:lastPrinted>2021-07-01T03:56:27Z</cp:lastPrinted>
  <dcterms:created xsi:type="dcterms:W3CDTF">2018-03-27T06:03:00Z</dcterms:created>
  <dcterms:modified xsi:type="dcterms:W3CDTF">2023-06-30T06:46:15Z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