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3" d="100"/>
          <a:sy n="93" d="100"/>
        </p:scale>
        <p:origin x="-114" y="-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8840884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северо-западный 7-12 м/с. Температура воздуха ночью 11-13, днем 22-24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02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12-14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614406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23335</TotalTime>
  <Words>625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3882</cp:revision>
  <cp:lastPrinted>2021-11-30T05:55:24Z</cp:lastPrinted>
  <dcterms:created xsi:type="dcterms:W3CDTF">2018-03-27T06:03:00Z</dcterms:created>
  <dcterms:modified xsi:type="dcterms:W3CDTF">2023-06-30T06:38:32Z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