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2" autoAdjust="0"/>
    <p:restoredTop sz="99341" autoAdjust="0"/>
  </p:normalViewPr>
  <p:slideViewPr>
    <p:cSldViewPr>
      <p:cViewPr>
        <p:scale>
          <a:sx n="100" d="100"/>
          <a:sy n="100" d="100"/>
        </p:scale>
        <p:origin x="300" y="-312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6CA1AD7-04E6-4170-81B5-3501E87A6C6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21226C-D91D-4247-AE31-08DEC010B77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F57D85-A069-41AE-A9F1-FDEEBC5DED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41FD47-413D-48C6-A7C5-20751489FB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CFDDD8-9F1A-4651-B218-2E94B3183EE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B7F6E6-AD88-4005-80C6-7ED4CAC39FE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038A98-C402-44D5-978F-FCB08E4A92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543312-974E-4160-8978-A7F1CD2E66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427B1F-506B-4857-9FF7-01B88B137C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E63B98-ED05-447B-8812-5EBFFCAD71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AC9530-812C-4BE8-99F5-284163D88B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CE1F0B-3651-4A89-A35A-4E01C1E9E2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A3BD7F82-0B67-4693-B4CE-27B8C4E3AF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181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30 июня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2350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01 июля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kk-KZ" b="1">
                <a:solidFill>
                  <a:schemeClr val="tx1"/>
                </a:solidFill>
                <a:cs typeface="Times New Roman" pitchFamily="18" charset="0"/>
              </a:rPr>
              <a:t>30</a:t>
            </a:r>
            <a:r>
              <a:rPr lang="ru-RU" b="1">
                <a:solidFill>
                  <a:schemeClr val="tx1"/>
                </a:solidFill>
                <a:sym typeface="+mn-ea"/>
              </a:rPr>
              <a:t> </a:t>
            </a:r>
            <a:r>
              <a:rPr lang="ru-RU" b="1">
                <a:solidFill>
                  <a:schemeClr val="tx1"/>
                </a:solidFill>
              </a:rPr>
              <a:t>июня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01</a:t>
            </a:r>
            <a:r>
              <a:rPr lang="ru-RU" b="1">
                <a:solidFill>
                  <a:schemeClr val="tx1"/>
                </a:solidFill>
                <a:sym typeface="+mn-ea"/>
              </a:rPr>
              <a:t> июля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>
                <a:solidFill>
                  <a:schemeClr val="tx1"/>
                </a:solidFill>
                <a:cs typeface="宋体"/>
              </a:rPr>
              <a:t>Переменная облачность, </a:t>
            </a:r>
            <a:r>
              <a:rPr lang="kk-KZ" altLang="zh-CN">
                <a:solidFill>
                  <a:schemeClr val="tx1"/>
                </a:solidFill>
                <a:cs typeface="宋体"/>
              </a:rPr>
              <a:t>без осадков</a:t>
            </a:r>
            <a:r>
              <a:rPr lang="ru-RU" altLang="zh-CN">
                <a:solidFill>
                  <a:schemeClr val="tx1"/>
                </a:solidFill>
                <a:cs typeface="宋体"/>
              </a:rPr>
              <a:t>. Ветер северо-западный 3-8</a:t>
            </a:r>
            <a:r>
              <a:rPr lang="kk-KZ" altLang="zh-CN">
                <a:solidFill>
                  <a:schemeClr val="tx1"/>
                </a:solidFill>
                <a:cs typeface="宋体"/>
              </a:rPr>
              <a:t> </a:t>
            </a:r>
            <a:r>
              <a:rPr lang="ru-RU" altLang="zh-CN">
                <a:solidFill>
                  <a:schemeClr val="tx1"/>
                </a:solidFill>
                <a:cs typeface="宋体"/>
              </a:rPr>
              <a:t>м/с. Температура воздуха ночью </a:t>
            </a:r>
            <a:r>
              <a:rPr lang="kk-KZ" altLang="zh-CN">
                <a:solidFill>
                  <a:schemeClr val="tx1"/>
                </a:solidFill>
                <a:cs typeface="宋体"/>
              </a:rPr>
              <a:t>15-17</a:t>
            </a:r>
            <a:r>
              <a:rPr lang="ru-RU" altLang="zh-CN">
                <a:solidFill>
                  <a:schemeClr val="tx1"/>
                </a:solidFill>
                <a:cs typeface="宋体"/>
              </a:rPr>
              <a:t>, днем </a:t>
            </a:r>
            <a:r>
              <a:rPr lang="kk-KZ" altLang="zh-CN">
                <a:solidFill>
                  <a:schemeClr val="tx1"/>
                </a:solidFill>
                <a:cs typeface="宋体"/>
              </a:rPr>
              <a:t>29-31</a:t>
            </a:r>
            <a:r>
              <a:rPr lang="ru-RU" altLang="zh-CN">
                <a:solidFill>
                  <a:schemeClr val="tx1"/>
                </a:solidFill>
                <a:cs typeface="宋体"/>
              </a:rPr>
              <a:t> тепла</a:t>
            </a:r>
            <a:r>
              <a:rPr lang="ru-RU" altLang="ru-RU">
                <a:solidFill>
                  <a:schemeClr val="tx1"/>
                </a:solidFill>
              </a:rPr>
              <a:t>.</a:t>
            </a:r>
            <a:endParaRPr lang="ru-RU" altLang="zh-CN">
              <a:solidFill>
                <a:schemeClr val="tx1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02 июля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01</a:t>
            </a:r>
            <a:r>
              <a:rPr lang="ru-RU" b="1">
                <a:solidFill>
                  <a:schemeClr val="tx1"/>
                </a:solidFill>
                <a:sym typeface="+mn-ea"/>
              </a:rPr>
              <a:t> июля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en-US" b="1">
                <a:solidFill>
                  <a:schemeClr val="tx1"/>
                </a:solidFill>
                <a:cs typeface="Times New Roman" pitchFamily="18" charset="0"/>
                <a:sym typeface="+mn-ea"/>
              </a:rPr>
              <a:t>0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2 июля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</a:t>
            </a:r>
            <a:r>
              <a:rPr lang="ru-RU" altLang="ru-RU">
                <a:solidFill>
                  <a:schemeClr val="tx1"/>
                </a:solidFill>
              </a:rPr>
              <a:t>без осадков. Ветер восточный 2-7 м/с</a:t>
            </a:r>
            <a:r>
              <a:rPr lang="ru-RU">
                <a:solidFill>
                  <a:schemeClr val="tx1"/>
                </a:solidFill>
              </a:rPr>
              <a:t>. Температура воздуха 18-20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3" y="2319338"/>
            <a:ext cx="4824412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01</a:t>
            </a:r>
            <a:r>
              <a:rPr lang="ru-RU">
                <a:solidFill>
                  <a:schemeClr val="tx1"/>
                </a:solidFill>
                <a:sym typeface="+mn-ea"/>
              </a:rPr>
              <a:t> июля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, ночью 02 июля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30 июня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26025" y="4302125"/>
          <a:ext cx="4684713" cy="2089786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143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182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3539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133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304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900" b="1" i="1">
                <a:solidFill>
                  <a:srgbClr val="000000"/>
                </a:solidFill>
                <a:cs typeface="Times New Roman" pitchFamily="18" charset="0"/>
              </a:rPr>
              <a:t>Канаева Б.К.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16370</TotalTime>
  <Words>771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3495</cp:revision>
  <cp:lastPrinted>2021-07-01T09:11:30Z</cp:lastPrinted>
  <dcterms:created xsi:type="dcterms:W3CDTF">2018-03-27T06:03:00Z</dcterms:created>
  <dcterms:modified xsi:type="dcterms:W3CDTF">2023-06-30T06:41:05Z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