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67846928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2023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ночью 5-10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10-12, днем 25-27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01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 2023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14454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3380</cp:revision>
  <cp:lastPrinted>2021-07-01T03:56:27Z</cp:lastPrinted>
  <dcterms:created xsi:type="dcterms:W3CDTF">2018-03-27T06:03:00Z</dcterms:created>
  <dcterms:modified xsi:type="dcterms:W3CDTF">2023-06-30T06:40:06Z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