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дождь, гроза. Ветер южный 9-14, днем порывы 15-20 м/с. Температура воздуха ночью 20-22, днем 28-30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9-14, порывы 15-20 м/с. Температура воздуха 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3284872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02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15700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3250</cp:revision>
  <cp:lastPrinted>2021-02-03T11:37:00Z</cp:lastPrinted>
  <dcterms:created xsi:type="dcterms:W3CDTF">2018-03-27T06:03:00Z</dcterms:created>
  <dcterms:modified xsi:type="dcterms:W3CDTF">2023-06-30T07:52:17Z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