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447643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30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15-17,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33-35 тепла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241055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14839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3054</cp:revision>
  <cp:lastPrinted>2023-05-30T06:33:28Z</cp:lastPrinted>
  <dcterms:created xsi:type="dcterms:W3CDTF">2018-03-27T06:03:00Z</dcterms:created>
  <dcterms:modified xsi:type="dcterms:W3CDTF">2023-06-30T06:25:34Z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