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69231063"/>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30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01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30 </a:t>
            </a:r>
            <a:r>
              <a:rPr lang="ru-RU" sz="1200" b="1" dirty="0" err="1" smtClean="0">
                <a:solidFill>
                  <a:prstClr val="black"/>
                </a:solidFill>
                <a:latin typeface="Times New Roman" pitchFamily="18" charset="0"/>
                <a:cs typeface="Times New Roman" pitchFamily="18" charset="0"/>
              </a:rPr>
              <a:t>маусым</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01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екпіні </a:t>
            </a:r>
            <a:r>
              <a:rPr lang="kk-KZ" sz="1200" dirty="0">
                <a:solidFill>
                  <a:prstClr val="black"/>
                </a:solidFill>
                <a:latin typeface="Times New Roman" pitchFamily="18" charset="0"/>
                <a:ea typeface="Calibri"/>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02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01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02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1399851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3019</cp:revision>
  <cp:lastPrinted>2023-05-30T06:33:01Z</cp:lastPrinted>
  <dcterms:created xsi:type="dcterms:W3CDTF">2018-03-27T06:03:00Z</dcterms:created>
  <dcterms:modified xsi:type="dcterms:W3CDTF">2023-06-30T06:24:50Z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