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0" d="100"/>
          <a:sy n="90" d="100"/>
        </p:scale>
        <p:origin x="-114" y="-5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6393115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30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30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9821413"/>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30 маусым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11-13, күндіз 22-24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ңтүстік-шығыстан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02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22584</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3842</cp:revision>
  <cp:lastPrinted>2023-01-16T10:13:34Z</cp:lastPrinted>
  <dcterms:created xsi:type="dcterms:W3CDTF">2018-03-27T06:03:00Z</dcterms:created>
  <dcterms:modified xsi:type="dcterms:W3CDTF">2023-06-30T06:38:59Z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