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31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01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30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01 </a:t>
            </a:r>
            <a:r>
              <a:rPr lang="ru-RU" sz="1100" b="1" dirty="0" err="1" smtClean="0">
                <a:latin typeface="Times New Roman"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kk-KZ" sz="1200" dirty="0" smtClean="0">
                <a:latin typeface="Times New Roman" pitchFamily="18" charset="0"/>
                <a:cs typeface="Times New Roman" pitchFamily="18" charset="0"/>
              </a:rPr>
              <a:t>.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10-12,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30-32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02 шілдеге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01 </a:t>
            </a:r>
            <a:r>
              <a:rPr lang="ru-RU" sz="1100" b="1" dirty="0" err="1" smtClean="0">
                <a:latin typeface="Times New Roman" pitchFamily="18" charset="0"/>
                <a:ea typeface="Times New Roman KZ"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02</a:t>
            </a:r>
            <a:r>
              <a:rPr lang="kk-KZ" sz="1100" b="1" dirty="0" smtClean="0">
                <a:latin typeface="Times New Roman" pitchFamily="18" charset="0"/>
                <a:ea typeface="Times New Roman KZ" pitchFamily="18" charset="0"/>
                <a:cs typeface="Times New Roman" pitchFamily="18" charset="0"/>
              </a:rPr>
              <a:t> шілде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10-12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694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94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15982</TotalTime>
  <Words>543</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3376</cp:revision>
  <cp:lastPrinted>2021-07-01T03:56:27Z</cp:lastPrinted>
  <dcterms:created xsi:type="dcterms:W3CDTF">2018-03-27T06:03:00Z</dcterms:created>
  <dcterms:modified xsi:type="dcterms:W3CDTF">2023-06-30T06:33:36Z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