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latin typeface="Times New Roman" pitchFamily="18" charset="0"/>
                <a:cs typeface="Times New Roman" pitchFamily="18" charset="0"/>
              </a:rPr>
              <a:t>Аздаған бұлтты, жауын-шашынсыз, күндіз шаңды дауыл. Жел шығыстан 9-14, күндіз екпіні 15-20 м/с. Ауа температурасы түнде 19-21, күндіз 36-38 жылы. </a:t>
            </a:r>
          </a:p>
          <a:p>
            <a:pPr indent="182563" algn="ctr"/>
            <a:endParaRPr lang="kk-KZ" altLang="ru-RU" sz="1200" b="1" dirty="0">
              <a:solidFill>
                <a:srgbClr val="000000"/>
              </a:solidFill>
              <a:latin typeface="Times New Roman" pitchFamily="18" charset="0"/>
              <a:cs typeface="Times New Roman" pitchFamily="18" charset="0"/>
            </a:endParaRPr>
          </a:p>
          <a:p>
            <a:pPr indent="182563" algn="ctr"/>
            <a:r>
              <a:rPr lang="kk-KZ" altLang="ru-RU" sz="1200" b="1" dirty="0" smtClean="0">
                <a:solidFill>
                  <a:srgbClr val="000000"/>
                </a:solidFill>
                <a:latin typeface="Times New Roman" pitchFamily="18" charset="0"/>
                <a:cs typeface="Times New Roman" pitchFamily="18" charset="0"/>
              </a:rPr>
              <a:t>02 шілдеге</a:t>
            </a:r>
            <a:endParaRPr lang="kk-KZ" altLang="ru-RU" sz="1200" b="1" dirty="0">
              <a:solidFill>
                <a:srgbClr val="000000"/>
              </a:solidFill>
              <a:latin typeface="Times New Roman" pitchFamily="18" charset="0"/>
              <a:cs typeface="Times New Roman" pitchFamily="18" charset="0"/>
            </a:endParaRPr>
          </a:p>
          <a:p>
            <a:pPr indent="182563" algn="ctr"/>
            <a:r>
              <a:rPr lang="kk-KZ" altLang="ru-RU" sz="1200" b="1" dirty="0" smtClean="0">
                <a:solidFill>
                  <a:srgbClr val="000000"/>
                </a:solidFill>
                <a:latin typeface="Times New Roman" pitchFamily="18" charset="0"/>
                <a:cs typeface="Times New Roman" pitchFamily="18" charset="0"/>
              </a:rPr>
              <a:t>01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a:solidFill>
                  <a:schemeClr val="tx1"/>
                </a:solidFill>
                <a:latin typeface="Times New Roman" pitchFamily="18" charset="0"/>
                <a:cs typeface="Times New Roman" pitchFamily="18" charset="0"/>
              </a:rPr>
              <a:t>03 </a:t>
            </a:r>
            <a:r>
              <a:rPr lang="kk-KZ" sz="120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14532</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2776</cp:revision>
  <cp:lastPrinted>2021-07-01T07:38:07Z</cp:lastPrinted>
  <dcterms:created xsi:type="dcterms:W3CDTF">2018-03-27T06:03:00Z</dcterms:created>
  <dcterms:modified xsi:type="dcterms:W3CDTF">2023-06-30T06:45:54Z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