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02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градус </a:t>
            </a:r>
            <a:r>
              <a:rPr lang="ru-RU" sz="1200" smtClean="0">
                <a:latin typeface="Times New Roman" pitchFamily="18" charset="0"/>
                <a:cs typeface="Times New Roman" pitchFamily="18" charset="0"/>
              </a:rPr>
              <a:t>жылы,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ыстық </a:t>
            </a:r>
            <a:r>
              <a:rPr lang="ru-RU" sz="1200" dirty="0" smtClean="0">
                <a:latin typeface="Times New Roman" pitchFamily="18" charset="0"/>
                <a:cs typeface="Times New Roman" pitchFamily="18" charset="0"/>
              </a:rPr>
              <a:t>33-35 градус.</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03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02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03</a:t>
            </a:r>
            <a:r>
              <a:rPr lang="kk-KZ" sz="1100" b="1" dirty="0" smtClean="0">
                <a:latin typeface="Times New Roman" pitchFamily="18" charset="0"/>
                <a:ea typeface="Times New Roman KZ" pitchFamily="18" charset="0"/>
                <a:cs typeface="Times New Roman" pitchFamily="18" charset="0"/>
              </a:rPr>
              <a:t> 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13-15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344359"/>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a:t>
                      </a:r>
                    </a:p>
                    <a:p>
                      <a:pPr algn="ct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1008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16004</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3383</cp:revision>
  <cp:lastPrinted>2021-07-01T03:56:27Z</cp:lastPrinted>
  <dcterms:created xsi:type="dcterms:W3CDTF">2018-03-27T06:03:00Z</dcterms:created>
  <dcterms:modified xsi:type="dcterms:W3CDTF">2023-07-01T08:27:30Z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