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96" y="-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75507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2192" y="201945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 2023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380316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21194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2997</cp:revision>
  <cp:lastPrinted>2021-10-18T15:52:53Z</cp:lastPrinted>
  <dcterms:created xsi:type="dcterms:W3CDTF">2018-03-27T06:03:00Z</dcterms:created>
  <dcterms:modified xsi:type="dcterms:W3CDTF">2023-07-02T06:54:09Z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