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 varScale="1">
        <p:scale>
          <a:sx n="108" d="100"/>
          <a:sy n="108" d="100"/>
        </p:scale>
        <p:origin x="-96" y="-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3E07059-EF80-46BC-88E0-AFF64BD8A91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20C0D-EADA-4BA3-9424-9245C92211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63CBB-DB85-4959-94A3-AAB64E99EF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23119-11B0-4288-B47B-F4FB11DB80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90697-DAB9-489A-B8CA-08DABDF403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CDA59-FAD4-4B1F-9C48-766E68E323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E06C5-4AF9-4332-AD7B-58F24CB258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A0E54-71A1-4A6C-8D6F-33F4D46F56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FA448-6B70-4B4E-85C4-9C4E659CF0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BCC6F-5A53-4087-A308-0852EBE2B6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B532F-3A87-4C65-ADA6-5A12FBD401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9AF2F-32E3-43D1-9A20-B2678407F9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0B2CBF7-93F1-4DBD-B622-1AC5E53D08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183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02 июля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752975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03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02</a:t>
            </a:r>
            <a:r>
              <a:rPr lang="ru-RU" b="1">
                <a:solidFill>
                  <a:schemeClr val="tx1"/>
                </a:solidFill>
                <a:sym typeface="+mn-ea"/>
              </a:rPr>
              <a:t> июля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03</a:t>
            </a:r>
            <a:r>
              <a:rPr lang="ru-RU" b="1">
                <a:solidFill>
                  <a:schemeClr val="tx1"/>
                </a:solidFill>
                <a:sym typeface="+mn-ea"/>
              </a:rPr>
              <a:t> июля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</a:t>
            </a:r>
            <a:r>
              <a:rPr lang="kk-KZ" altLang="zh-CN">
                <a:solidFill>
                  <a:schemeClr val="tx1"/>
                </a:solidFill>
                <a:cs typeface="宋体"/>
              </a:rPr>
              <a:t>без осадков</a:t>
            </a:r>
            <a:r>
              <a:rPr lang="ru-RU" altLang="zh-CN">
                <a:solidFill>
                  <a:schemeClr val="tx1"/>
                </a:solidFill>
                <a:cs typeface="宋体"/>
              </a:rPr>
              <a:t>. Ветер юго-западный 2-7 м/с. Температура воздуха ночью </a:t>
            </a:r>
            <a:r>
              <a:rPr lang="kk-KZ" altLang="zh-CN">
                <a:solidFill>
                  <a:schemeClr val="tx1"/>
                </a:solidFill>
                <a:cs typeface="宋体"/>
              </a:rPr>
              <a:t>19-21</a:t>
            </a:r>
            <a:r>
              <a:rPr lang="ru-RU" altLang="zh-CN">
                <a:solidFill>
                  <a:schemeClr val="tx1"/>
                </a:solidFill>
                <a:cs typeface="宋体"/>
              </a:rPr>
              <a:t>, днем сильная жара </a:t>
            </a:r>
            <a:r>
              <a:rPr lang="kk-KZ" altLang="zh-CN">
                <a:solidFill>
                  <a:schemeClr val="tx1"/>
                </a:solidFill>
                <a:cs typeface="宋体"/>
              </a:rPr>
              <a:t>33-35</a:t>
            </a:r>
            <a:r>
              <a:rPr lang="ru-RU" altLang="zh-CN">
                <a:solidFill>
                  <a:schemeClr val="tx1"/>
                </a:solidFill>
                <a:cs typeface="宋体"/>
              </a:rPr>
              <a:t> градусов</a:t>
            </a:r>
            <a:r>
              <a:rPr lang="ru-RU" altLang="ru-RU">
                <a:solidFill>
                  <a:schemeClr val="tx1"/>
                </a:solidFill>
              </a:rPr>
              <a:t>.</a:t>
            </a:r>
            <a:endParaRPr lang="ru-RU" altLang="zh-CN">
              <a:solidFill>
                <a:schemeClr val="tx1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04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03</a:t>
            </a:r>
            <a:r>
              <a:rPr lang="ru-RU" b="1">
                <a:solidFill>
                  <a:schemeClr val="tx1"/>
                </a:solidFill>
                <a:sym typeface="+mn-ea"/>
              </a:rPr>
              <a:t> июля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en-US" b="1">
                <a:solidFill>
                  <a:schemeClr val="tx1"/>
                </a:solidFill>
                <a:cs typeface="Times New Roman" pitchFamily="18" charset="0"/>
                <a:sym typeface="+mn-ea"/>
              </a:rPr>
              <a:t>0</a:t>
            </a:r>
            <a:r>
              <a:rPr lang="kk-KZ" b="1">
                <a:solidFill>
                  <a:schemeClr val="tx1"/>
                </a:solidFill>
                <a:cs typeface="Times New Roman" pitchFamily="18" charset="0"/>
                <a:sym typeface="+mn-ea"/>
              </a:rPr>
              <a:t>4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ru-RU" altLang="ru-RU">
                <a:solidFill>
                  <a:schemeClr val="tx1"/>
                </a:solidFill>
              </a:rPr>
              <a:t>без осадков. Ветер восточный 2-7 м/с</a:t>
            </a:r>
            <a:r>
              <a:rPr lang="ru-RU">
                <a:solidFill>
                  <a:schemeClr val="tx1"/>
                </a:solidFill>
              </a:rPr>
              <a:t>. Температура воздуха 20-22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03</a:t>
            </a:r>
            <a:r>
              <a:rPr lang="ru-RU">
                <a:solidFill>
                  <a:schemeClr val="tx1"/>
                </a:solidFill>
                <a:sym typeface="+mn-ea"/>
              </a:rPr>
              <a:t> июля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04 июля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02 июля 2023 года </a:t>
            </a:r>
          </a:p>
        </p:txBody>
      </p:sp>
      <p:graphicFrame>
        <p:nvGraphicFramePr>
          <p:cNvPr id="14388" name="Group 52"/>
          <p:cNvGraphicFramePr>
            <a:graphicFrameLocks noGrp="1"/>
          </p:cNvGraphicFramePr>
          <p:nvPr/>
        </p:nvGraphicFramePr>
        <p:xfrm>
          <a:off x="5026025" y="4302125"/>
          <a:ext cx="4684713" cy="2027238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212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253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323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4378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253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365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Аманкулова С.Л.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16412</TotalTime>
  <Words>773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3503</cp:revision>
  <cp:lastPrinted>2021-07-01T09:11:30Z</cp:lastPrinted>
  <dcterms:created xsi:type="dcterms:W3CDTF">2018-03-27T06:03:00Z</dcterms:created>
  <dcterms:modified xsi:type="dcterms:W3CDTF">2023-07-02T08:36:26Z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