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4" d="100"/>
          <a:sy n="94" d="100"/>
        </p:scale>
        <p:origin x="-96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2122346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юго-восточный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юго-восточный, восточный 9-14 м/с. Температура воздуха 16-18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5768029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23344</TotalTime>
  <Words>634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3894</cp:revision>
  <cp:lastPrinted>2021-11-30T05:55:24Z</cp:lastPrinted>
  <dcterms:created xsi:type="dcterms:W3CDTF">2018-03-27T06:03:00Z</dcterms:created>
  <dcterms:modified xsi:type="dcterms:W3CDTF">2023-07-02T06:35:42Z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