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07" d="100"/>
          <a:sy n="107" d="100"/>
        </p:scale>
        <p:origin x="-126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02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кратковременный дождь, гроза. Ветер юго-западный с переходом на северо-западный 7-12, при грозе порывы 15 м/с. Температура воздуха ночью 15-17, днем 27-29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03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западный 5-10 м/с. Температура воздуха 16-18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08705182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04 июля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15729</TotalTime>
  <Words>608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3258</cp:revision>
  <cp:lastPrinted>2021-02-03T11:37:00Z</cp:lastPrinted>
  <dcterms:created xsi:type="dcterms:W3CDTF">2018-03-27T06:03:00Z</dcterms:created>
  <dcterms:modified xsi:type="dcterms:W3CDTF">2023-07-02T07:46:50Z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