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96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798408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 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6395406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49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19-21, днем 33-35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</a:t>
            </a:r>
            <a:r>
              <a:rPr lang="ru-RU" sz="1200" dirty="0">
                <a:latin typeface="Times New Roman"/>
                <a:ea typeface="Times New Roman"/>
              </a:rPr>
              <a:t>облачность, без осадков. Ветер </a:t>
            </a:r>
            <a:r>
              <a:rPr lang="ru-RU" sz="1200" dirty="0" smtClean="0">
                <a:latin typeface="Times New Roman"/>
                <a:ea typeface="Times New Roman"/>
              </a:rPr>
              <a:t>западный 6-11 м/с</a:t>
            </a:r>
            <a:r>
              <a:rPr lang="ru-RU" sz="1200" dirty="0">
                <a:latin typeface="Times New Roman"/>
                <a:ea typeface="Times New Roman"/>
              </a:rPr>
              <a:t>. Температура воздуха </a:t>
            </a:r>
            <a:r>
              <a:rPr lang="ru-RU" sz="1200" dirty="0" smtClean="0">
                <a:latin typeface="Times New Roman"/>
                <a:ea typeface="Times New Roman"/>
              </a:rPr>
              <a:t>ночью 19</a:t>
            </a:r>
            <a:r>
              <a:rPr lang="kk-KZ" sz="1200" dirty="0" smtClean="0">
                <a:latin typeface="Times New Roman"/>
                <a:ea typeface="Times New Roman"/>
              </a:rPr>
              <a:t>-21 </a:t>
            </a:r>
            <a:r>
              <a:rPr lang="ru-RU" sz="1200" dirty="0" smtClean="0">
                <a:latin typeface="Times New Roman"/>
                <a:ea typeface="Times New Roman"/>
              </a:rPr>
              <a:t>тепла</a:t>
            </a:r>
            <a:r>
              <a:rPr lang="ru-RU" sz="1200" dirty="0">
                <a:latin typeface="Times New Roman"/>
                <a:ea typeface="Times New Roman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13996</TotalTime>
  <Words>586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2697</cp:revision>
  <cp:lastPrinted>2021-07-01T03:56:27Z</cp:lastPrinted>
  <dcterms:created xsi:type="dcterms:W3CDTF">2018-03-27T06:03:00Z</dcterms:created>
  <dcterms:modified xsi:type="dcterms:W3CDTF">2023-07-02T07:31:02Z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