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08" d="100"/>
          <a:sy n="108" d="100"/>
        </p:scale>
        <p:origin x="-96" y="-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21488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№183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июля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03 июля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02 июля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21 ч. 03 июля 2023 г.</a:t>
            </a:r>
          </a:p>
          <a:p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юго-западный 9-14 м/с. Температура воздуха ночью 14-16 тепла, днем сильная жара 34-36 градусов.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04 июля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03 июля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09 ч 04 июля 2023 г.</a:t>
            </a:r>
            <a:endParaRPr lang="en-US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юго-западный 5-10 м/с.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Температура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воздуха 16-18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071678"/>
            <a:ext cx="4681537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03 июля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04 июля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357562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02 июля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95876" y="3786190"/>
          <a:ext cx="4513543" cy="23574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79073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6429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0,014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39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0,078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1013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0,203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0,504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0,001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640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0,138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Абдрахманова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А.Б/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Самайұлы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16246</TotalTime>
  <Words>568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3327</cp:revision>
  <cp:lastPrinted>2021-07-01T03:56:27Z</cp:lastPrinted>
  <dcterms:created xsi:type="dcterms:W3CDTF">2018-03-27T06:03:00Z</dcterms:created>
  <dcterms:modified xsi:type="dcterms:W3CDTF">2023-07-02T07:30:09Z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