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-102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71038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03, ночью 04 июля 2023года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0386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Ночью и утром туман.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Ветер юго-западный 2-7 м/с. Температура воздуха ночью 18-20, днем 27-29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19543</TotalTime>
  <Words>620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2834</cp:revision>
  <cp:lastPrinted>2021-10-15T03:50:29Z</cp:lastPrinted>
  <dcterms:created xsi:type="dcterms:W3CDTF">2018-03-27T06:03:00Z</dcterms:created>
  <dcterms:modified xsi:type="dcterms:W3CDTF">2023-07-02T07:31:48Z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