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-96" y="-4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1099318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02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2-7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04 июля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7053" y="2379662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июля 2023 года 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6779168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18231</TotalTime>
  <Words>590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2771</cp:revision>
  <cp:lastPrinted>2021-10-14T11:15:53Z</cp:lastPrinted>
  <dcterms:created xsi:type="dcterms:W3CDTF">2018-03-27T06:03:00Z</dcterms:created>
  <dcterms:modified xsi:type="dcterms:W3CDTF">2023-07-02T06:58:24Z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