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02" y="-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642344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03,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осадков. Ветер юго-западный с переходом на 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21-23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33-35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юго-западный с переходом на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35526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14835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3056</cp:revision>
  <cp:lastPrinted>2023-07-02T05:44:09Z</cp:lastPrinted>
  <dcterms:created xsi:type="dcterms:W3CDTF">2018-03-27T06:03:00Z</dcterms:created>
  <dcterms:modified xsi:type="dcterms:W3CDTF">2023-07-02T06:24:43Z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