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4" d="100"/>
          <a:sy n="94" d="100"/>
        </p:scale>
        <p:origin x="-96" y="-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93207843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183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03 июля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7-12 м/с. Температура воздуха ночью 20-22 тепла, днем сильная жара 33-35 градусов.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04 июля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04 июля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20-22 тепла. 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02 июля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93323366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B2F5FF4-4A1A-4FF6-8777-85017D7D8793}"/>
              </a:ext>
            </a:extLst>
          </p:cNvPr>
          <p:cNvSpPr txBox="1"/>
          <p:nvPr/>
        </p:nvSpPr>
        <p:spPr>
          <a:xfrm>
            <a:off x="5054507" y="2571744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Сагандыкова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15918</TotalTime>
  <Words>575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2729</cp:revision>
  <cp:lastPrinted>2021-07-01T03:56:27Z</cp:lastPrinted>
  <dcterms:created xsi:type="dcterms:W3CDTF">2018-03-27T06:03:00Z</dcterms:created>
  <dcterms:modified xsi:type="dcterms:W3CDTF">2023-07-02T06:41:24Z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