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9808456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июля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Днем гроза. Ветер юго-восточный, южный 9-14 м/с. Температура воздуха ночью 15-17, днем 31-33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юго-восточный, восточный 7-12 м/с. Температура воздуха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92951672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3.809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16295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2882</cp:revision>
  <cp:lastPrinted>2021-07-01T03:56:27Z</cp:lastPrinted>
  <dcterms:created xsi:type="dcterms:W3CDTF">2018-03-27T06:03:00Z</dcterms:created>
  <dcterms:modified xsi:type="dcterms:W3CDTF">2023-07-02T06:26:32Z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