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3" d="100"/>
          <a:sy n="83" d="100"/>
        </p:scale>
        <p:origin x="-102" y="-62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11590446"/>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03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02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ru-RU" sz="1200" b="1" dirty="0" smtClean="0">
                <a:solidFill>
                  <a:prstClr val="black"/>
                </a:solidFill>
                <a:latin typeface="Times New Roman" pitchFamily="18" charset="0"/>
                <a:cs typeface="Times New Roman" pitchFamily="18" charset="0"/>
              </a:rPr>
              <a:t>3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a:t>
            </a:r>
            <a:r>
              <a:rPr lang="kk-KZ" sz="1200" dirty="0" smtClean="0">
                <a:solidFill>
                  <a:prstClr val="black"/>
                </a:solidFill>
                <a:latin typeface="Times New Roman" pitchFamily="18" charset="0"/>
                <a:ea typeface="Calibri"/>
                <a:cs typeface="Times New Roman" pitchFamily="18" charset="0"/>
              </a:rPr>
              <a:t> желіне ауысады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a:t>
            </a:r>
            <a:r>
              <a:rPr lang="kk-KZ" sz="1200" dirty="0" smtClean="0">
                <a:solidFill>
                  <a:prstClr val="black"/>
                </a:solidFill>
                <a:latin typeface="Times New Roman" pitchFamily="18" charset="0"/>
                <a:ea typeface="Calibri"/>
                <a:cs typeface="Times New Roman" pitchFamily="18" charset="0"/>
              </a:rPr>
              <a:t>екпіні </a:t>
            </a:r>
            <a:r>
              <a:rPr lang="kk-KZ" sz="1200" dirty="0">
                <a:solidFill>
                  <a:prstClr val="black"/>
                </a:solidFill>
                <a:latin typeface="Times New Roman" pitchFamily="18" charset="0"/>
                <a:ea typeface="Calibri"/>
                <a:cs typeface="Times New Roman" pitchFamily="18" charset="0"/>
              </a:rPr>
              <a:t>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21-23</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03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04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Оңтүстік-батыстан соғатын жел солтүстік-батыс</a:t>
            </a:r>
            <a:r>
              <a:rPr lang="kk-KZ" sz="1200" dirty="0">
                <a:solidFill>
                  <a:prstClr val="black"/>
                </a:solidFill>
                <a:latin typeface="Times New Roman" pitchFamily="18" charset="0"/>
                <a:ea typeface="Calibri"/>
                <a:cs typeface="Times New Roman" pitchFamily="18" charset="0"/>
              </a:rPr>
              <a:t> желіне ауысады</a:t>
            </a:r>
            <a:r>
              <a:rPr lang="kk-KZ" sz="1200" dirty="0">
                <a:solidFill>
                  <a:prstClr val="black"/>
                </a:solidFill>
                <a:latin typeface="Times New Roman" pitchFamily="18" charset="0"/>
                <a:ea typeface="Times New Roman"/>
                <a:cs typeface="Times New Roman" pitchFamily="18" charset="0"/>
              </a:rPr>
              <a:t>, </a:t>
            </a:r>
            <a:r>
              <a:rPr lang="kk-KZ" sz="1200" dirty="0" smtClean="0">
                <a:solidFill>
                  <a:prstClr val="black"/>
                </a:solidFill>
                <a:latin typeface="Times New Roman" pitchFamily="18" charset="0"/>
                <a:ea typeface="Calibri"/>
                <a:cs typeface="Times New Roman" pitchFamily="18" charset="0"/>
              </a:rPr>
              <a:t>күші </a:t>
            </a:r>
            <a:r>
              <a:rPr lang="kk-KZ" sz="1200" dirty="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9405141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593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3022</cp:revision>
  <cp:lastPrinted>2023-07-02T05:47:34Z</cp:lastPrinted>
  <dcterms:created xsi:type="dcterms:W3CDTF">2018-03-27T06:03:00Z</dcterms:created>
  <dcterms:modified xsi:type="dcterms:W3CDTF">2023-07-02T06:24:07Z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