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4" d="100"/>
          <a:sy n="94" d="100"/>
        </p:scale>
        <p:origin x="-96" y="-4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5547525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187743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a:t>
            </a:r>
            <a:r>
              <a:rPr lang="ru-RU" sz="1200" dirty="0" err="1">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Шығыстан жел соғады, күші 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30-32°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154481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20104</TotalTime>
  <Words>605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2985</cp:revision>
  <cp:lastPrinted>2021-07-01T03:56:27Z</cp:lastPrinted>
  <dcterms:created xsi:type="dcterms:W3CDTF">2018-03-27T06:03:00Z</dcterms:created>
  <dcterms:modified xsi:type="dcterms:W3CDTF">2023-07-02T06:54:48Z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