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02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өткінші жаңбыр жауады, найзағай болады. Желдің бағыты оңтүстік-батыстан солтүстік-батысқа ауысады, күші 7-12, найзағай кезінде екпіні 15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15-17, күндіз 27-29 градус жылы болады.</a:t>
            </a:r>
          </a:p>
          <a:p>
            <a:pPr algn="ctr"/>
            <a:r>
              <a:rPr lang="kk-KZ" sz="1200" b="1" dirty="0" smtClean="0">
                <a:solidFill>
                  <a:srgbClr val="000000"/>
                </a:solidFill>
                <a:latin typeface="Times New Roman" pitchFamily="18" charset="0"/>
                <a:cs typeface="Times New Roman" pitchFamily="18" charset="0"/>
              </a:rPr>
              <a:t>04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03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батыстан жел соғады, күші 5-10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22010198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14979</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3206</cp:revision>
  <cp:lastPrinted>2021-07-01T07:38:07Z</cp:lastPrinted>
  <dcterms:created xsi:type="dcterms:W3CDTF">2018-03-27T06:03:00Z</dcterms:created>
  <dcterms:modified xsi:type="dcterms:W3CDTF">2023-07-02T07:45:50Z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