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4" d="100"/>
          <a:sy n="94" d="100"/>
        </p:scale>
        <p:origin x="-96" y="-4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143347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20-22, күндіз 33-35 градус ыстық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20-22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8679984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14441</TotalTime>
  <Words>528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2683</cp:revision>
  <cp:lastPrinted>2021-07-01T07:38:07Z</cp:lastPrinted>
  <dcterms:created xsi:type="dcterms:W3CDTF">2018-03-27T06:03:00Z</dcterms:created>
  <dcterms:modified xsi:type="dcterms:W3CDTF">2023-07-02T06:41:03Z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