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94" d="100"/>
          <a:sy n="94" d="100"/>
        </p:scale>
        <p:origin x="-96" y="-402"/>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2238733750"/>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183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02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430568"/>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kk-KZ" altLang="ru-RU" sz="1200" b="1" dirty="0" smtClean="0">
                <a:latin typeface="Times New Roman" panose="02020603050405020304" pitchFamily="18" charset="0"/>
                <a:cs typeface="Times New Roman" panose="02020603050405020304" pitchFamily="18" charset="0"/>
              </a:rPr>
              <a:t>шілдеге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3874731785"/>
              </p:ext>
            </p:extLst>
          </p:nvPr>
        </p:nvGraphicFramePr>
        <p:xfrm>
          <a:off x="5024438" y="3984300"/>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58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1,96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1620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шілдеге</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a:latin typeface="Times New Roman" panose="02020603050405020304" pitchFamily="18" charset="0"/>
                <a:cs typeface="Times New Roman" panose="02020603050405020304" pitchFamily="18" charset="0"/>
              </a:rPr>
              <a:t>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02 шілдеге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03 шілдеге 2023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Солтүстік-батыстан жел соғады, күші 8-13, екпіні 15-20 м/с. Ауа температурасы түнде 21-23, күндіз 34-36 градус жылы болады.</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04 шілдеге </a:t>
            </a:r>
            <a:endParaRPr lang="kk-KZ" altLang="ru-RU" sz="1200" b="1"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2023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03 шілдеден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04 шілдеге дейін</a:t>
            </a:r>
            <a:endParaRPr lang="en-US" altLang="ru-RU" sz="1200" b="1" dirty="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Батыстан </a:t>
            </a:r>
            <a:r>
              <a:rPr lang="kk-KZ" sz="1100" dirty="0" smtClean="0">
                <a:latin typeface="Times New Roman" pitchFamily="18" charset="0"/>
                <a:cs typeface="Times New Roman" pitchFamily="18" charset="0"/>
              </a:rPr>
              <a:t>жел соғады, күші 5-10 м/с. Ауа температурасы  16-18 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77033" y="2057072"/>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03 </a:t>
            </a:r>
            <a:r>
              <a:rPr lang="ru-RU" sz="1200" dirty="0" err="1" smtClean="0">
                <a:solidFill>
                  <a:schemeClr val="tx1"/>
                </a:solidFill>
                <a:latin typeface="Times New Roman" panose="02020603050405020304" pitchFamily="18" charset="0"/>
                <a:cs typeface="Times New Roman" panose="02020603050405020304" pitchFamily="18" charset="0"/>
              </a:rPr>
              <a:t>шілдеде</a:t>
            </a:r>
            <a:r>
              <a:rPr lang="ru-RU" sz="1200" dirty="0" smtClean="0">
                <a:solidFill>
                  <a:schemeClr val="tx1"/>
                </a:solidFill>
                <a:latin typeface="Times New Roman" panose="02020603050405020304" pitchFamily="18" charset="0"/>
                <a:cs typeface="Times New Roman" panose="02020603050405020304" pitchFamily="18" charset="0"/>
              </a:rPr>
              <a:t>, 04 </a:t>
            </a:r>
            <a:r>
              <a:rPr lang="ru-RU" sz="1200" dirty="0" err="1" smtClean="0">
                <a:solidFill>
                  <a:schemeClr val="tx1"/>
                </a:solidFill>
                <a:latin typeface="Times New Roman" panose="02020603050405020304" pitchFamily="18" charset="0"/>
                <a:cs typeface="Times New Roman" panose="02020603050405020304" pitchFamily="18" charset="0"/>
              </a:rPr>
              <a:t>шілдеге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3732" y="3123910"/>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Кыдырбаева</a:t>
            </a:r>
            <a:r>
              <a:rPr lang="ru-RU" sz="1200" b="1" i="1" dirty="0" smtClean="0">
                <a:latin typeface="Times New Roman" panose="02020603050405020304" pitchFamily="18" charset="0"/>
                <a:cs typeface="Times New Roman" panose="02020603050405020304" pitchFamily="18" charset="0"/>
              </a:rPr>
              <a:t> А.К.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13549</TotalTime>
  <Words>587</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2913</cp:revision>
  <cp:lastPrinted>2021-07-01T03:56:27Z</cp:lastPrinted>
  <dcterms:created xsi:type="dcterms:W3CDTF">2018-03-27T06:03:00Z</dcterms:created>
  <dcterms:modified xsi:type="dcterms:W3CDTF">2023-07-02T06:41:44Z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