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0000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72" y="-21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586493685"/>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9126" y="135235"/>
            <a:ext cx="4904473"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3</a:t>
            </a:r>
            <a:r>
              <a:rPr lang="kk-KZ" altLang="ru-RU" sz="1200" b="1" dirty="0" smtClean="0">
                <a:solidFill>
                  <a:srgbClr val="000000"/>
                </a:solidFill>
                <a:latin typeface="Times New Roman" panose="02020603050405020304" pitchFamily="18" charset="0"/>
                <a:cs typeface="Times New Roman" panose="02020603050405020304" pitchFamily="18" charset="0"/>
              </a:rPr>
              <a:t> шілдеде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02</a:t>
            </a:r>
            <a:r>
              <a:rPr lang="kk-KZ" altLang="ru-RU" sz="1200" b="1" dirty="0" smtClean="0">
                <a:solidFill>
                  <a:srgbClr val="000000"/>
                </a:solidFill>
                <a:latin typeface="Times New Roman" panose="02020603050405020304" pitchFamily="18" charset="0"/>
                <a:cs typeface="Times New Roman" panose="02020603050405020304" pitchFamily="18" charset="0"/>
              </a:rPr>
              <a:t> 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03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 батыс желі 9-14, күндіз екпіні 15-20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19-21</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31-33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4 шілдеде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03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sz="1200" b="1" dirty="0" smtClean="0">
                <a:solidFill>
                  <a:srgbClr val="000000"/>
                </a:solidFill>
                <a:latin typeface="Times New Roman" panose="02020603050405020304" pitchFamily="18" charset="0"/>
                <a:cs typeface="Times New Roman" panose="02020603050405020304" pitchFamily="18" charset="0"/>
              </a:rPr>
              <a:t> 04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13-15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xmlns=""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a:t>
            </a:r>
            <a:r>
              <a:rPr lang="kk-KZ" altLang="ru-RU" sz="1200" b="1" dirty="0" smtClean="0">
                <a:latin typeface="Times New Roman" panose="02020603050405020304" pitchFamily="18" charset="0"/>
                <a:cs typeface="Times New Roman" panose="02020603050405020304" pitchFamily="18" charset="0"/>
              </a:rPr>
              <a:t> шілде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710519254"/>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xmlns=""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В.</a:t>
            </a:r>
            <a:r>
              <a:rPr lang="kk-KZ" altLang="ru-RU" sz="1200" b="1" i="1" dirty="0" smtClean="0">
                <a:solidFill>
                  <a:srgbClr val="000000"/>
                </a:solidFill>
                <a:latin typeface="Times New Roman" panose="02020603050405020304" pitchFamily="18" charset="0"/>
                <a:cs typeface="Times New Roman" panose="02020603050405020304" pitchFamily="18" charset="0"/>
              </a:rPr>
              <a:t>/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16706</TotalTime>
  <Words>486</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2944</cp:revision>
  <cp:lastPrinted>2021-07-01T07:38:07Z</cp:lastPrinted>
  <dcterms:created xsi:type="dcterms:W3CDTF">2018-03-27T06:03:00Z</dcterms:created>
  <dcterms:modified xsi:type="dcterms:W3CDTF">2023-07-02T06:25:46Z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