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08" d="100"/>
          <a:sy n="108" d="100"/>
        </p:scale>
        <p:origin x="-96"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5823523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1777779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0,173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176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0,586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0,079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1327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0,265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100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0,499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0,049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a:t>
                      </a:r>
                      <a:r>
                        <a:rPr lang="ru-RU" sz="600" b="0" i="0" u="none" strike="noStrike" dirty="0" smtClean="0">
                          <a:solidFill>
                            <a:srgbClr val="000000"/>
                          </a:solidFill>
                          <a:effectLst/>
                          <a:latin typeface="Times New Roman" panose="02020603050405020304" pitchFamily="18" charset="0"/>
                        </a:rPr>
                        <a:t>ж</a:t>
                      </a:r>
                      <a:r>
                        <a:rPr lang="ru-RU" sz="600" b="0" i="0" u="none" strike="noStrike" baseline="0" dirty="0" smtClean="0">
                          <a:solidFill>
                            <a:srgbClr val="000000"/>
                          </a:solidFill>
                          <a:effectLst/>
                          <a:latin typeface="Times New Roman" panose="02020603050405020304" pitchFamily="18" charset="0"/>
                        </a:rPr>
                        <a:t> 0</a:t>
                      </a:r>
                      <a:r>
                        <a:rPr lang="ru-RU" sz="600" b="0" i="0" u="none" strike="noStrike" dirty="0" smtClean="0">
                          <a:solidFill>
                            <a:srgbClr val="000000"/>
                          </a:solidFill>
                          <a:effectLst/>
                          <a:latin typeface="Times New Roman" panose="02020603050405020304" pitchFamily="18" charset="0"/>
                        </a:rPr>
                        <a:t>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03 шілдеге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солтүстік-батыстан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33-35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a:solidFill>
                  <a:srgbClr val="000000"/>
                </a:solidFill>
                <a:latin typeface="Times New Roman" panose="02020603050405020304" pitchFamily="18" charset="0"/>
                <a:cs typeface="Times New Roman" panose="02020603050405020304" pitchFamily="18" charset="0"/>
                <a:sym typeface="+mn-ea"/>
              </a:rPr>
              <a:t>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6-11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03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04 шілдеге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14513</TotalTime>
  <Words>549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2777</cp:revision>
  <cp:lastPrinted>2021-07-01T07:38:07Z</cp:lastPrinted>
  <dcterms:created xsi:type="dcterms:W3CDTF">2018-03-27T06:03:00Z</dcterms:created>
  <dcterms:modified xsi:type="dcterms:W3CDTF">2023-07-02T07:30:39Z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