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7649" autoAdjust="0"/>
    <p:restoredTop sz="94660"/>
  </p:normalViewPr>
  <p:slideViewPr>
    <p:cSldViewPr showGuides="1">
      <p:cViewPr>
        <p:scale>
          <a:sx n="100" d="100"/>
          <a:sy n="100" d="100"/>
        </p:scale>
        <p:origin x="-354" y="-26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№183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02 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01 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293409695"/>
              </p:ext>
            </p:extLst>
          </p:nvPr>
        </p:nvGraphicFramePr>
        <p:xfrm>
          <a:off x="5026040" y="3996001"/>
          <a:ext cx="4679488" cy="2531164"/>
        </p:xfrm>
        <a:graphic>
          <a:graphicData uri="http://schemas.openxmlformats.org/drawingml/2006/table">
            <a:tbl>
              <a:tblPr firstRow="1" bandRow="1">
                <a:tableStyleId>{5C22544A-7EE6-4342-B048-85BDC9FD1C3A}</a:tableStyleId>
              </a:tblPr>
              <a:tblGrid>
                <a:gridCol w="1800642">
                  <a:extLst>
                    <a:ext uri="{9D8B030D-6E8A-4147-A177-3AD203B41FA5}">
                      <a16:colId xmlns="" xmlns:a16="http://schemas.microsoft.com/office/drawing/2014/main" val="3583770891"/>
                    </a:ext>
                  </a:extLst>
                </a:gridCol>
                <a:gridCol w="1436606">
                  <a:extLst>
                    <a:ext uri="{9D8B030D-6E8A-4147-A177-3AD203B41FA5}">
                      <a16:colId xmlns="" xmlns:a16="http://schemas.microsoft.com/office/drawing/2014/main" val="1276116030"/>
                    </a:ext>
                  </a:extLst>
                </a:gridCol>
                <a:gridCol w="1442240">
                  <a:extLst>
                    <a:ext uri="{9D8B030D-6E8A-4147-A177-3AD203B41FA5}">
                      <a16:colId xmlns="" xmlns:a16="http://schemas.microsoft.com/office/drawing/2014/main" val="2096923049"/>
                    </a:ext>
                  </a:extLst>
                </a:gridCol>
              </a:tblGrid>
              <a:tr h="60896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0649">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986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680520" cy="1785104"/>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03 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02 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03 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Оңтүстік-шығыстан жел соғады, күші 9-14, күндіз екпіні 15-20 м/с. Ауа температурасы түнде 18-20, күндіз 30-32 градус жылы.</a:t>
            </a:r>
          </a:p>
          <a:p>
            <a:pPr indent="182563" algn="ctr">
              <a:tabLst>
                <a:tab pos="180975" algn="l"/>
              </a:tabLst>
            </a:pPr>
            <a:endParaRPr lang="kk-KZ" altLang="ru-RU" sz="1100" b="1" dirty="0">
              <a:solidFill>
                <a:srgbClr val="000000"/>
              </a:solidFill>
              <a:latin typeface="Times New Roman" pitchFamily="18" charset="0"/>
              <a:cs typeface="Times New Roman" pitchFamily="18" charset="0"/>
            </a:endParaRPr>
          </a:p>
          <a:p>
            <a:pPr indent="182563" algn="ctr">
              <a:tabLst>
                <a:tab pos="180975" algn="l"/>
              </a:tabLst>
            </a:pPr>
            <a:r>
              <a:rPr lang="kk-KZ" altLang="ru-RU" sz="1100" b="1" dirty="0">
                <a:solidFill>
                  <a:srgbClr val="000000"/>
                </a:solidFill>
                <a:latin typeface="Times New Roman" pitchFamily="18" charset="0"/>
                <a:cs typeface="Times New Roman" pitchFamily="18" charset="0"/>
              </a:rPr>
              <a:t>04 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03 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04 шілдеге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17-19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itchFamily="18" charset="0"/>
                <a:cs typeface="Times New Roman" pitchFamily="18" charset="0"/>
              </a:rPr>
              <a:t>03 шілдеде</a:t>
            </a:r>
            <a:r>
              <a:rPr lang="kk-KZ" sz="1200" dirty="0">
                <a:solidFill>
                  <a:schemeClr val="tx1"/>
                </a:solidFill>
                <a:latin typeface="Times New Roman" panose="02020603050405020304" pitchFamily="18" charset="0"/>
                <a:cs typeface="Times New Roman" panose="02020603050405020304" pitchFamily="18" charset="0"/>
              </a:rPr>
              <a:t>,</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itchFamily="18" charset="0"/>
                <a:cs typeface="Times New Roman" pitchFamily="18" charset="0"/>
              </a:rPr>
              <a:t>04 шілдеде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М. </a:t>
            </a:r>
            <a:r>
              <a:rPr lang="ru-RU" altLang="ru-RU" sz="1200" b="1" i="1" dirty="0" err="1">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13808</TotalTime>
  <Words>556</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3293</cp:revision>
  <cp:lastPrinted>2021-07-01T03:56:27Z</cp:lastPrinted>
  <dcterms:created xsi:type="dcterms:W3CDTF">2018-03-27T06:03:00Z</dcterms:created>
  <dcterms:modified xsi:type="dcterms:W3CDTF">2023-07-02T07:47:20Z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