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16053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гроза, град. Ветер ночью 9-14, днем 15-20, при грозе 23 м/с. Температура воздуха ночью 18-20,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03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179769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15934</TotalTime>
  <Words>584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2730</cp:revision>
  <cp:lastPrinted>2021-07-01T03:56:27Z</cp:lastPrinted>
  <dcterms:created xsi:type="dcterms:W3CDTF">2018-03-27T06:03:00Z</dcterms:created>
  <dcterms:modified xsi:type="dcterms:W3CDTF">2023-07-03T07:23:22Z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