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9850847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03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7053" y="23796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4366043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18242</TotalTime>
  <Words>591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2776</cp:revision>
  <cp:lastPrinted>2021-10-14T11:15:53Z</cp:lastPrinted>
  <dcterms:created xsi:type="dcterms:W3CDTF">2018-03-27T06:03:00Z</dcterms:created>
  <dcterms:modified xsi:type="dcterms:W3CDTF">2023-07-03T07:25:40Z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