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6103580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17-19, днем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северо-восточный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1882466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23349</TotalTime>
  <Words>630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3898</cp:revision>
  <cp:lastPrinted>2021-11-30T05:55:24Z</cp:lastPrinted>
  <dcterms:created xsi:type="dcterms:W3CDTF">2018-03-27T06:03:00Z</dcterms:created>
  <dcterms:modified xsi:type="dcterms:W3CDTF">2023-07-03T07:19:17Z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