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724405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юго-западный 9-14, днем порывы 18 м/с. Температура воздуха ночью 19-21,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северо-западный,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0017867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16777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2895</cp:revision>
  <cp:lastPrinted>2021-07-01T03:56:27Z</cp:lastPrinted>
  <dcterms:created xsi:type="dcterms:W3CDTF">2018-03-27T06:03:00Z</dcterms:created>
  <dcterms:modified xsi:type="dcterms:W3CDTF">2023-07-03T07:13:12Z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