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71" d="100"/>
          <a:sy n="71" d="100"/>
        </p:scale>
        <p:origin x="-114" y="-8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7200642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гроза. Ветер юго-западный с переходом на северо-восточный 5-10,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00424747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0.394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июля, ночью 05 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С.Кан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18402</TotalTime>
  <Words>598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3039</cp:revision>
  <cp:lastPrinted>2021-07-01T03:56:27Z</cp:lastPrinted>
  <dcterms:created xsi:type="dcterms:W3CDTF">2018-03-27T06:03:00Z</dcterms:created>
  <dcterms:modified xsi:type="dcterms:W3CDTF">2023-07-03T07:39:09Z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