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806223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03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18-20,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32-34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Ветер 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18-20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253835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Влохова О.В</a:t>
            </a:r>
            <a:r>
              <a:rPr lang="ru-RU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14835</TotalTime>
  <Words>564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3057</cp:revision>
  <cp:lastPrinted>2023-07-03T06:20:00Z</cp:lastPrinted>
  <dcterms:created xsi:type="dcterms:W3CDTF">2018-03-27T06:03:00Z</dcterms:created>
  <dcterms:modified xsi:type="dcterms:W3CDTF">2023-07-03T07:20:05Z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