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BF2074-6E3F-4176-B8D1-09FBDA037E7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76CE1-33E1-4C79-BDB7-DEB322D973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0F588-651B-4F07-B7C5-4888031ED1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27796-D354-42C4-8DD3-A0EAB77AC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9D094-7AA7-4E37-AE33-F740FEFA51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DE284-BCA7-4749-8E1F-84EAD438F4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B44EA-5DBA-4CE1-A051-AEBB473E07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6C1B6-FE83-4937-9606-DC47350031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B09BD-418B-495D-97F6-1800A35184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7F4C-D429-4202-8843-790416282E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EEE7A-0EA7-4F79-B19F-8597CC345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BDA1D-1FE1-4390-8593-04C4B4E1F3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634B51B-60CC-435A-A313-FA2DA9290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03 июля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752975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04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altLang="zh-CN" dirty="0" smtClean="0">
                <a:solidFill>
                  <a:schemeClr val="tx1"/>
                </a:solidFill>
              </a:rPr>
              <a:t>в</a:t>
            </a:r>
            <a:r>
              <a:rPr lang="ru-RU" altLang="zh-CN" dirty="0">
                <a:solidFill>
                  <a:schemeClr val="tx1"/>
                </a:solidFill>
              </a:rPr>
              <a:t> </a:t>
            </a:r>
            <a:r>
              <a:rPr lang="ru-RU" altLang="zh-CN" dirty="0" smtClean="0">
                <a:solidFill>
                  <a:schemeClr val="tx1"/>
                </a:solidFill>
              </a:rPr>
              <a:t>конце дня кратковременный дождь, гроза. </a:t>
            </a:r>
            <a:r>
              <a:rPr lang="ru-RU" altLang="zh-CN" dirty="0">
                <a:solidFill>
                  <a:schemeClr val="tx1"/>
                </a:solidFill>
              </a:rPr>
              <a:t>Ветер юго-западный </a:t>
            </a:r>
            <a:r>
              <a:rPr lang="ru-RU" altLang="zh-CN" dirty="0" smtClean="0">
                <a:solidFill>
                  <a:schemeClr val="tx1"/>
                </a:solidFill>
              </a:rPr>
              <a:t>3-8, днем порывы 13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</a:rPr>
              <a:t>20-22 тепла, </a:t>
            </a:r>
            <a:r>
              <a:rPr lang="ru-RU" altLang="zh-CN" dirty="0">
                <a:solidFill>
                  <a:schemeClr val="tx1"/>
                </a:solidFill>
              </a:rPr>
              <a:t>днем сильная жара </a:t>
            </a:r>
            <a:r>
              <a:rPr lang="kk-KZ" altLang="zh-CN" dirty="0">
                <a:solidFill>
                  <a:schemeClr val="tx1"/>
                </a:solidFill>
              </a:rPr>
              <a:t>33-35</a:t>
            </a:r>
            <a:r>
              <a:rPr lang="ru-RU" altLang="zh-CN" dirty="0">
                <a:solidFill>
                  <a:schemeClr val="tx1"/>
                </a:solidFill>
              </a:rPr>
              <a:t> градусов</a:t>
            </a:r>
            <a:r>
              <a:rPr lang="ru-RU" altLang="ru-RU" dirty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05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04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kk-KZ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5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altLang="ru-RU" dirty="0" smtClean="0">
                <a:solidFill>
                  <a:schemeClr val="tx1"/>
                </a:solidFill>
              </a:rPr>
              <a:t>. </a:t>
            </a:r>
            <a:r>
              <a:rPr lang="ru-RU" altLang="ru-RU" dirty="0">
                <a:solidFill>
                  <a:schemeClr val="tx1"/>
                </a:solidFill>
              </a:rPr>
              <a:t>Ветер </a:t>
            </a:r>
            <a:r>
              <a:rPr lang="ru-RU" altLang="ru-RU" dirty="0" smtClean="0">
                <a:solidFill>
                  <a:schemeClr val="tx1"/>
                </a:solidFill>
              </a:rPr>
              <a:t>северо-западный 3-8, при грозе порывы 13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04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05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июля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5495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Кисебаев Д.К.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16427</TotalTime>
  <Words>789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3507</cp:revision>
  <cp:lastPrinted>2021-07-01T09:11:30Z</cp:lastPrinted>
  <dcterms:created xsi:type="dcterms:W3CDTF">2018-03-27T06:03:00Z</dcterms:created>
  <dcterms:modified xsi:type="dcterms:W3CDTF">2023-07-03T07:20:52Z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