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41454853"/>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03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03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91899194"/>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4462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0.892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03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Ш</a:t>
            </a:r>
            <a:r>
              <a:rPr lang="kk-KZ" sz="1100" dirty="0">
                <a:latin typeface="Times New Roman" panose="02020603050405020304" pitchFamily="18" charset="0"/>
                <a:cs typeface="Times New Roman" panose="02020603050405020304" pitchFamily="18" charset="0"/>
              </a:rPr>
              <a:t>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17-19, күндіз 32-</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түстік-шығыстан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05</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Овсянникова О.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22598</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3854</cp:revision>
  <cp:lastPrinted>2023-01-16T10:13:34Z</cp:lastPrinted>
  <dcterms:created xsi:type="dcterms:W3CDTF">2018-03-27T06:03:00Z</dcterms:created>
  <dcterms:modified xsi:type="dcterms:W3CDTF">2023-07-03T07:18:57Z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