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7035553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a:t>
                      </a:r>
                      <a:r>
                        <a:rPr lang="en-US" altLang="x-none" sz="1600" b="1" i="1" smtClean="0">
                          <a:solidFill>
                            <a:srgbClr val="002060"/>
                          </a:solidFill>
                          <a:latin typeface="Times New Roman" panose="02020603050405020304" pitchFamily="18" charset="0"/>
                          <a:cs typeface="Times New Roman" panose="02020603050405020304" pitchFamily="18" charset="0"/>
                        </a:rPr>
                        <a:t>4</a:t>
                      </a:r>
                      <a:r>
                        <a:rPr lang="kk-KZ" altLang="x-none" sz="1600" b="1" i="1" baseline="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03 </a:t>
            </a:r>
            <a:r>
              <a:rPr lang="kk-KZ" altLang="ru-RU" sz="1200" b="1" dirty="0">
                <a:latin typeface="Times New Roman" pitchFamily="18" charset="0"/>
                <a:cs typeface="Times New Roman" pitchFamily="18" charset="0"/>
              </a:rPr>
              <a:t>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 Оңтүстік</a:t>
            </a:r>
            <a:r>
              <a:rPr lang="ru-RU" sz="1200" dirty="0">
                <a:solidFill>
                  <a:prstClr val="black"/>
                </a:solidFill>
                <a:latin typeface="Times New Roman" pitchFamily="18" charset="0"/>
                <a:cs typeface="Times New Roman" pitchFamily="18" charset="0"/>
              </a:rPr>
              <a:t>-ш</a:t>
            </a:r>
            <a:r>
              <a:rPr lang="kk-KZ" sz="1200" dirty="0">
                <a:solidFill>
                  <a:prstClr val="black"/>
                </a:solidFill>
                <a:latin typeface="Times New Roman" pitchFamily="18" charset="0"/>
                <a:cs typeface="Times New Roman" pitchFamily="18" charset="0"/>
              </a:rPr>
              <a:t>ығыстан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соғады, күші 7-12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30-32°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8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a:latin typeface="Times New Roman" pitchFamily="18" charset="0"/>
                <a:cs typeface="Times New Roman" pitchFamily="18" charset="0"/>
              </a:rPr>
              <a:t>шілдеге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04 </a:t>
            </a:r>
            <a:r>
              <a:rPr lang="kk-KZ" altLang="ru-RU" sz="1200" b="1" dirty="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Оңтүстік</a:t>
            </a:r>
            <a:r>
              <a:rPr lang="ru-RU" sz="1200" dirty="0">
                <a:solidFill>
                  <a:prstClr val="black"/>
                </a:solidFill>
                <a:latin typeface="Times New Roman" pitchFamily="18" charset="0"/>
                <a:cs typeface="Times New Roman" pitchFamily="18" charset="0"/>
              </a:rPr>
              <a:t>-ш</a:t>
            </a:r>
            <a:r>
              <a:rPr lang="kk-KZ" sz="1200" dirty="0">
                <a:solidFill>
                  <a:prstClr val="black"/>
                </a:solidFill>
                <a:latin typeface="Times New Roman" pitchFamily="18" charset="0"/>
                <a:cs typeface="Times New Roman" pitchFamily="18" charset="0"/>
              </a:rPr>
              <a:t>ығыстан</a:t>
            </a:r>
            <a:r>
              <a:rPr lang="kk-KZ" sz="1200" dirty="0" smtClean="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077494888"/>
              </p:ext>
            </p:extLst>
          </p:nvPr>
        </p:nvGraphicFramePr>
        <p:xfrm>
          <a:off x="4935976" y="4118604"/>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18175</TotalTime>
  <Words>567</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2886</cp:revision>
  <cp:lastPrinted>2021-07-01T03:56:27Z</cp:lastPrinted>
  <dcterms:created xsi:type="dcterms:W3CDTF">2018-03-27T06:03:00Z</dcterms:created>
  <dcterms:modified xsi:type="dcterms:W3CDTF">2023-07-03T07:25:16Z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