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195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347055397"/>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184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911466576"/>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a:t>
            </a:r>
            <a:r>
              <a:rPr lang="kk-KZ" altLang="ru-RU" sz="1200" b="1" dirty="0" smtClean="0">
                <a:latin typeface="Times New Roman" panose="02020603050405020304" pitchFamily="18" charset="0"/>
                <a:cs typeface="Times New Roman" panose="02020603050405020304" pitchFamily="18" charset="0"/>
              </a:rPr>
              <a:t> шілдеге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03 шілдеден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04 шілдеге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Солтүтік-бат</a:t>
            </a:r>
            <a:r>
              <a:rPr lang="uz-Cyrl-UZ" sz="1100" dirty="0" smtClean="0">
                <a:latin typeface="Times New Roman" pitchFamily="18" charset="0"/>
                <a:cs typeface="Times New Roman" pitchFamily="18" charset="0"/>
              </a:rPr>
              <a:t>ыстан </a:t>
            </a:r>
            <a:r>
              <a:rPr lang="kk-KZ" sz="1100" dirty="0" smtClean="0">
                <a:latin typeface="Times New Roman" pitchFamily="18" charset="0"/>
                <a:cs typeface="Times New Roman" pitchFamily="18" charset="0"/>
              </a:rPr>
              <a:t>жел соғады, күші 8-13 м/с. Ауа температурасы түнде 19-21, күндіз 32-34 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05 шілдеге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04 шілдеден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05 шілдеге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Солтүстік-батыстан </a:t>
            </a:r>
            <a:r>
              <a:rPr lang="kk-KZ" sz="1100" dirty="0" smtClean="0">
                <a:latin typeface="Times New Roman" pitchFamily="18" charset="0"/>
                <a:cs typeface="Times New Roman" pitchFamily="18" charset="0"/>
              </a:rPr>
              <a:t>жел соғады, күші 8-13 м/с. Ауа температурасы 18-20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04 </a:t>
            </a:r>
            <a:r>
              <a:rPr lang="ru-RU" sz="1200" dirty="0" err="1" smtClean="0">
                <a:solidFill>
                  <a:schemeClr val="tx1"/>
                </a:solidFill>
                <a:latin typeface="Times New Roman" panose="02020603050405020304" pitchFamily="18" charset="0"/>
                <a:cs typeface="Times New Roman" panose="02020603050405020304" pitchFamily="18" charset="0"/>
              </a:rPr>
              <a:t>шілдеде</a:t>
            </a:r>
            <a:r>
              <a:rPr lang="ru-RU" sz="1200" dirty="0" smtClean="0">
                <a:solidFill>
                  <a:schemeClr val="tx1"/>
                </a:solidFill>
                <a:latin typeface="Times New Roman" panose="02020603050405020304" pitchFamily="18" charset="0"/>
                <a:cs typeface="Times New Roman" panose="02020603050405020304" pitchFamily="18" charset="0"/>
              </a:rPr>
              <a:t>, 05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smtClean="0">
                <a:solidFill>
                  <a:schemeClr val="tx1"/>
                </a:solidFill>
                <a:latin typeface="Times New Roman" panose="02020603050405020304" pitchFamily="18" charset="0"/>
                <a:cs typeface="Times New Roman" panose="02020603050405020304" pitchFamily="18" charset="0"/>
              </a:rPr>
              <a:t>сейілуне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13544</TotalTime>
  <Words>585</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2914</cp:revision>
  <cp:lastPrinted>2021-07-01T03:56:27Z</cp:lastPrinted>
  <dcterms:created xsi:type="dcterms:W3CDTF">2018-03-27T06:03:00Z</dcterms:created>
  <dcterms:modified xsi:type="dcterms:W3CDTF">2023-07-03T07:16:11Z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