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03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93409695"/>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түнде 18-20, 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p>
          <a:p>
            <a:pPr indent="182563" algn="ctr">
              <a:tabLst>
                <a:tab pos="180975" algn="l"/>
              </a:tabLst>
            </a:pPr>
            <a:endParaRPr lang="kk-KZ" altLang="ru-RU" sz="1100" b="1" dirty="0" smtClean="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17-19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04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05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13811</TotalTime>
  <Words>549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3297</cp:revision>
  <cp:lastPrinted>2021-07-01T03:56:27Z</cp:lastPrinted>
  <dcterms:created xsi:type="dcterms:W3CDTF">2018-03-27T06:03:00Z</dcterms:created>
  <dcterms:modified xsi:type="dcterms:W3CDTF">2023-07-03T07:27:13Z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